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07B4-B290-4370-8CF1-D9DD35F30526}" type="datetimeFigureOut">
              <a:rPr lang="de-CH" smtClean="0"/>
              <a:t>09.05.2017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20A2-A8BC-42B2-9BBE-C658F340D4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961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07B4-B290-4370-8CF1-D9DD35F30526}" type="datetimeFigureOut">
              <a:rPr lang="de-CH" smtClean="0"/>
              <a:t>09.05.2017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20A2-A8BC-42B2-9BBE-C658F340D4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457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07B4-B290-4370-8CF1-D9DD35F30526}" type="datetimeFigureOut">
              <a:rPr lang="de-CH" smtClean="0"/>
              <a:t>09.05.2017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20A2-A8BC-42B2-9BBE-C658F340D4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799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07B4-B290-4370-8CF1-D9DD35F30526}" type="datetimeFigureOut">
              <a:rPr lang="de-CH" smtClean="0"/>
              <a:t>09.05.2017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20A2-A8BC-42B2-9BBE-C658F340D4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681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07B4-B290-4370-8CF1-D9DD35F30526}" type="datetimeFigureOut">
              <a:rPr lang="de-CH" smtClean="0"/>
              <a:t>09.05.2017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20A2-A8BC-42B2-9BBE-C658F340D4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39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07B4-B290-4370-8CF1-D9DD35F30526}" type="datetimeFigureOut">
              <a:rPr lang="de-CH" smtClean="0"/>
              <a:t>09.05.2017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20A2-A8BC-42B2-9BBE-C658F340D4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842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07B4-B290-4370-8CF1-D9DD35F30526}" type="datetimeFigureOut">
              <a:rPr lang="de-CH" smtClean="0"/>
              <a:t>09.05.2017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20A2-A8BC-42B2-9BBE-C658F340D4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009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07B4-B290-4370-8CF1-D9DD35F30526}" type="datetimeFigureOut">
              <a:rPr lang="de-CH" smtClean="0"/>
              <a:t>09.05.2017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20A2-A8BC-42B2-9BBE-C658F340D4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233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07B4-B290-4370-8CF1-D9DD35F30526}" type="datetimeFigureOut">
              <a:rPr lang="de-CH" smtClean="0"/>
              <a:t>09.05.2017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20A2-A8BC-42B2-9BBE-C658F340D4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2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07B4-B290-4370-8CF1-D9DD35F30526}" type="datetimeFigureOut">
              <a:rPr lang="de-CH" smtClean="0"/>
              <a:t>09.05.2017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20A2-A8BC-42B2-9BBE-C658F340D4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710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07B4-B290-4370-8CF1-D9DD35F30526}" type="datetimeFigureOut">
              <a:rPr lang="de-CH" smtClean="0"/>
              <a:t>09.05.2017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20A2-A8BC-42B2-9BBE-C658F340D4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091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07B4-B290-4370-8CF1-D9DD35F30526}" type="datetimeFigureOut">
              <a:rPr lang="de-CH" smtClean="0"/>
              <a:t>09.05.2017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A20A2-A8BC-42B2-9BBE-C658F340D4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5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beratung.ch/veranstaltung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1200" dirty="0"/>
              <a:t/>
            </a:r>
            <a:br>
              <a:rPr lang="de-CH" sz="1200" dirty="0"/>
            </a:br>
            <a:r>
              <a:rPr lang="de-CH" sz="1200" b="1" dirty="0" smtClean="0"/>
              <a:t>Schweizerische Bioberatungs-Vereinigung </a:t>
            </a:r>
            <a:br>
              <a:rPr lang="de-CH" sz="1200" b="1" dirty="0" smtClean="0"/>
            </a:br>
            <a:r>
              <a:rPr lang="de-CH" sz="1200" b="1" dirty="0" err="1" smtClean="0"/>
              <a:t>Association</a:t>
            </a:r>
            <a:r>
              <a:rPr lang="de-CH" sz="1200" b="1" dirty="0" smtClean="0"/>
              <a:t> </a:t>
            </a:r>
            <a:r>
              <a:rPr lang="de-CH" sz="1200" b="1" dirty="0" err="1"/>
              <a:t>suisse</a:t>
            </a:r>
            <a:r>
              <a:rPr lang="de-CH" sz="1200" b="1" dirty="0"/>
              <a:t> des </a:t>
            </a:r>
            <a:r>
              <a:rPr lang="de-CH" sz="1200" b="1" dirty="0" err="1"/>
              <a:t>conseillers</a:t>
            </a:r>
            <a:r>
              <a:rPr lang="de-CH" sz="1200" b="1" dirty="0"/>
              <a:t> </a:t>
            </a:r>
            <a:r>
              <a:rPr lang="de-CH" sz="1200" b="1" dirty="0" err="1" smtClean="0"/>
              <a:t>bio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1200" b="1" dirty="0" err="1" smtClean="0"/>
              <a:t>Associazione</a:t>
            </a:r>
            <a:r>
              <a:rPr lang="de-CH" sz="1200" b="1" dirty="0" smtClean="0"/>
              <a:t> </a:t>
            </a:r>
            <a:r>
              <a:rPr lang="de-CH" sz="1200" b="1" dirty="0" err="1"/>
              <a:t>svizzera</a:t>
            </a:r>
            <a:r>
              <a:rPr lang="de-CH" sz="1200" b="1" dirty="0"/>
              <a:t> die </a:t>
            </a:r>
            <a:r>
              <a:rPr lang="de-CH" sz="1200" b="1" dirty="0" err="1"/>
              <a:t>consulenti</a:t>
            </a:r>
            <a:r>
              <a:rPr lang="de-CH" sz="1200" b="1" dirty="0"/>
              <a:t> </a:t>
            </a:r>
            <a:r>
              <a:rPr lang="de-CH" sz="1200" b="1" dirty="0" err="1"/>
              <a:t>bio</a:t>
            </a:r>
            <a:r>
              <a:rPr lang="de-CH" sz="1200" b="1" dirty="0"/>
              <a:t> </a:t>
            </a:r>
            <a:endParaRPr lang="de-CH" sz="12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Rückblick 2016</a:t>
            </a:r>
          </a:p>
          <a:p>
            <a:pPr marL="0" indent="0">
              <a:buNone/>
            </a:pPr>
            <a:r>
              <a:rPr lang="de-CH" dirty="0" smtClean="0"/>
              <a:t>GV am 18. Mai 2016</a:t>
            </a:r>
          </a:p>
          <a:p>
            <a:pPr marL="0" indent="0">
              <a:buNone/>
            </a:pPr>
            <a:r>
              <a:rPr lang="de-CH" dirty="0" smtClean="0"/>
              <a:t> - Besuch </a:t>
            </a:r>
            <a:r>
              <a:rPr lang="de-CH" dirty="0" err="1" smtClean="0"/>
              <a:t>Biofarm</a:t>
            </a:r>
            <a:r>
              <a:rPr lang="de-CH" dirty="0" smtClean="0"/>
              <a:t>, Nachmittags Betriebsbesuch Kari und Simon Schenk, </a:t>
            </a:r>
            <a:r>
              <a:rPr lang="de-CH" dirty="0" err="1" smtClean="0"/>
              <a:t>Madiswil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8" y="3989644"/>
            <a:ext cx="3564391" cy="200497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0" y="4616493"/>
            <a:ext cx="2542745" cy="190705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26" y="3475510"/>
            <a:ext cx="2268152" cy="170111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908" y="4992129"/>
            <a:ext cx="2316892" cy="173766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486" y="3350493"/>
            <a:ext cx="2030899" cy="152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 smtClean="0"/>
              <a:t>Bioberaterreise in Tessin, 5.-7. September 2016</a:t>
            </a:r>
            <a:endParaRPr lang="de-CH" sz="36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520" y="1702206"/>
            <a:ext cx="6899533" cy="3880987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39" y="1804085"/>
            <a:ext cx="4532642" cy="254961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34" y="4540591"/>
            <a:ext cx="3707027" cy="20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4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7" y="521559"/>
            <a:ext cx="6175631" cy="347379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8580" y="521559"/>
            <a:ext cx="3652580" cy="649347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2" y="2917225"/>
            <a:ext cx="2020909" cy="35927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81" y="3329117"/>
            <a:ext cx="5788561" cy="3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4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8" y="345988"/>
            <a:ext cx="2407251" cy="427955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02" y="84437"/>
            <a:ext cx="5195330" cy="292237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39" y="1977080"/>
            <a:ext cx="2285034" cy="406228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725" y="4411361"/>
            <a:ext cx="4015753" cy="22588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49" y="2657824"/>
            <a:ext cx="2213686" cy="393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30876" y="365125"/>
            <a:ext cx="10422924" cy="565751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Termine 2017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sz="1400" b="1" dirty="0" smtClean="0"/>
              <a:t>Termine der Bioberatungs-Vereinigung</a:t>
            </a:r>
          </a:p>
          <a:p>
            <a:r>
              <a:rPr lang="de-CH" sz="1400" b="1" dirty="0" smtClean="0"/>
              <a:t>20. – 22. September 2017</a:t>
            </a:r>
            <a:r>
              <a:rPr lang="de-CH" sz="1400" dirty="0" smtClean="0"/>
              <a:t> (evtl. mit Option auf Verlängerung bis 23.): Bioberaterreise nach </a:t>
            </a:r>
            <a:r>
              <a:rPr lang="de-CH" sz="1400" dirty="0" err="1" smtClean="0"/>
              <a:t>Valence</a:t>
            </a:r>
            <a:r>
              <a:rPr lang="de-CH" sz="1400" dirty="0" smtClean="0"/>
              <a:t>, Frankreich, an die Tech und Bio 2017</a:t>
            </a:r>
          </a:p>
          <a:p>
            <a:r>
              <a:rPr lang="de-CH" sz="1400" b="1" dirty="0" smtClean="0"/>
              <a:t>02. November 2017</a:t>
            </a:r>
            <a:r>
              <a:rPr lang="de-CH" sz="1400" dirty="0" smtClean="0"/>
              <a:t>: Treffen der Mitglieder der </a:t>
            </a:r>
            <a:r>
              <a:rPr lang="de-CH" sz="1400" dirty="0" err="1" smtClean="0"/>
              <a:t>BbV</a:t>
            </a:r>
            <a:r>
              <a:rPr lang="de-CH" sz="1400" dirty="0" smtClean="0"/>
              <a:t> auf der Schwand. Inhalt: Austausch mit der Kontrollstelle (BTA) über häufige und aktuelle Fragen in der (Umstellungs-)Beratung zum Thema Kontrolle und Zertifizierung. Aktuelle Informationen aus der Bio-Schule; Besuch Landwirtschaftsbetrieb (Themen: neuer Stall, Melkroboter, Umstellung auf Demeter…). </a:t>
            </a:r>
          </a:p>
          <a:p>
            <a:r>
              <a:rPr lang="de-CH" sz="1400" b="1" dirty="0" smtClean="0"/>
              <a:t>27.November 2017</a:t>
            </a:r>
            <a:r>
              <a:rPr lang="de-CH" sz="1400" dirty="0" smtClean="0"/>
              <a:t>: Atelier </a:t>
            </a:r>
            <a:r>
              <a:rPr lang="de-CH" sz="1400" dirty="0" err="1" smtClean="0"/>
              <a:t>grandes</a:t>
            </a:r>
            <a:r>
              <a:rPr lang="de-CH" sz="1400" dirty="0" smtClean="0"/>
              <a:t> </a:t>
            </a:r>
            <a:r>
              <a:rPr lang="de-CH" sz="1400" dirty="0" err="1" smtClean="0"/>
              <a:t>Cultures</a:t>
            </a:r>
            <a:r>
              <a:rPr lang="de-CH" sz="1400" dirty="0" smtClean="0"/>
              <a:t> in Neuenburg - </a:t>
            </a:r>
            <a:r>
              <a:rPr lang="de-CH" sz="1400" dirty="0" err="1" smtClean="0"/>
              <a:t>deutschschweizer</a:t>
            </a:r>
            <a:r>
              <a:rPr lang="de-CH" sz="1400" dirty="0" smtClean="0"/>
              <a:t> Bioberaterinnen und Bioberater sind herzlich eingeladen</a:t>
            </a:r>
          </a:p>
          <a:p>
            <a:pPr marL="0" indent="0">
              <a:buNone/>
            </a:pPr>
            <a:r>
              <a:rPr lang="de-CH" sz="1400" b="1" dirty="0" smtClean="0"/>
              <a:t>Weitere Termin Schweiz</a:t>
            </a:r>
          </a:p>
          <a:p>
            <a:r>
              <a:rPr lang="de-CH" sz="1400" dirty="0" smtClean="0"/>
              <a:t>8. Juni 2017: Bio-Ackerbautag in </a:t>
            </a:r>
            <a:r>
              <a:rPr lang="de-CH" sz="1400" dirty="0" err="1" smtClean="0"/>
              <a:t>Cournillens</a:t>
            </a:r>
            <a:r>
              <a:rPr lang="de-CH" sz="1400" dirty="0" smtClean="0"/>
              <a:t> (FR)</a:t>
            </a:r>
          </a:p>
          <a:p>
            <a:r>
              <a:rPr lang="de-CH" sz="1400" dirty="0" smtClean="0"/>
              <a:t>27./28. Juni 2017 (AGRIDEA) Exkursion nach Bayern zum Thema Gewässer- und Ressourcenschutz durch Biolandbau</a:t>
            </a:r>
          </a:p>
          <a:p>
            <a:r>
              <a:rPr lang="de-CH" sz="1400" dirty="0" smtClean="0"/>
              <a:t>7. November 2017: Rindviehtagung am </a:t>
            </a:r>
            <a:r>
              <a:rPr lang="de-CH" sz="1400" dirty="0" err="1" smtClean="0"/>
              <a:t>Burgrain</a:t>
            </a:r>
            <a:r>
              <a:rPr lang="de-CH" sz="1400" dirty="0" smtClean="0"/>
              <a:t>, Organisation: Bio Suisse</a:t>
            </a:r>
          </a:p>
          <a:p>
            <a:pPr marL="0" indent="0">
              <a:buNone/>
            </a:pPr>
            <a:r>
              <a:rPr lang="de-CH" sz="1400" b="1" dirty="0" smtClean="0"/>
              <a:t>Termine Ausland</a:t>
            </a:r>
          </a:p>
          <a:p>
            <a:r>
              <a:rPr lang="de-CH" sz="1400" b="1" dirty="0" smtClean="0"/>
              <a:t>21. und 22. Juni 2017:</a:t>
            </a:r>
            <a:r>
              <a:rPr lang="de-CH" sz="1400" dirty="0" smtClean="0"/>
              <a:t> Öko-</a:t>
            </a:r>
            <a:r>
              <a:rPr lang="de-CH" sz="1400" dirty="0" err="1" smtClean="0"/>
              <a:t>Feldtage</a:t>
            </a:r>
            <a:r>
              <a:rPr lang="de-CH" sz="1400" dirty="0" smtClean="0"/>
              <a:t> in Kassel</a:t>
            </a:r>
            <a:endParaRPr lang="de-CH" sz="1400" dirty="0"/>
          </a:p>
          <a:p>
            <a:endParaRPr lang="de-CH" sz="1400" dirty="0"/>
          </a:p>
          <a:p>
            <a:pPr marL="0" indent="0">
              <a:buNone/>
            </a:pPr>
            <a:r>
              <a:rPr lang="de-CH" sz="1400" dirty="0" smtClean="0"/>
              <a:t>Weitere Termine, zum Beispiel die Beraterfortbildungen der Stiftung Ökologie und Landbau sind auf </a:t>
            </a:r>
            <a:r>
              <a:rPr lang="de-CH" sz="1400" dirty="0" smtClean="0">
                <a:hlinkClick r:id="rId2"/>
              </a:rPr>
              <a:t>www.bioberatung.ch/veranstaltungen</a:t>
            </a:r>
            <a:r>
              <a:rPr lang="de-CH" sz="1400" dirty="0" smtClean="0"/>
              <a:t> aufgeschaltet!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596358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Breitbild</PresentationFormat>
  <Paragraphs>18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Schweizerische Bioberatungs-Vereinigung  Association suisse des conseillers bio Associazione svizzera die consulenti bio </vt:lpstr>
      <vt:lpstr>Bioberaterreise in Tessin, 5.-7. September 2016</vt:lpstr>
      <vt:lpstr>PowerPoint-Präsentation</vt:lpstr>
      <vt:lpstr>PowerPoint-Präsentation</vt:lpstr>
      <vt:lpstr>Termine 2017</vt:lpstr>
    </vt:vector>
  </TitlesOfParts>
  <Company>AGRIDEA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Schweizerische Bioberatungs-Vereinigung  Association suisse des conseillers bio  Associazione svizzera die consulenti bio</dc:title>
  <dc:creator>Mareike Jäger</dc:creator>
  <cp:lastModifiedBy>Mareike Jäger</cp:lastModifiedBy>
  <cp:revision>6</cp:revision>
  <dcterms:created xsi:type="dcterms:W3CDTF">2017-05-09T14:51:15Z</dcterms:created>
  <dcterms:modified xsi:type="dcterms:W3CDTF">2017-05-09T15:31:42Z</dcterms:modified>
</cp:coreProperties>
</file>